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3" r:id="rId4"/>
  </p:sldMasterIdLst>
  <p:notesMasterIdLst>
    <p:notesMasterId r:id="rId6"/>
  </p:notesMasterIdLst>
  <p:sldIdLst>
    <p:sldId id="260" r:id="rId5"/>
    <p:sldId id="261" r:id="rId7"/>
    <p:sldId id="262" r:id="rId8"/>
    <p:sldId id="266" r:id="rId9"/>
    <p:sldId id="325" r:id="rId10"/>
    <p:sldId id="398" r:id="rId11"/>
    <p:sldId id="400" r:id="rId12"/>
    <p:sldId id="305" r:id="rId13"/>
    <p:sldId id="324" r:id="rId14"/>
    <p:sldId id="346" r:id="rId15"/>
    <p:sldId id="401" r:id="rId16"/>
    <p:sldId id="369" r:id="rId17"/>
    <p:sldId id="402" r:id="rId18"/>
    <p:sldId id="280" r:id="rId19"/>
    <p:sldId id="347" r:id="rId20"/>
    <p:sldId id="326" r:id="rId21"/>
    <p:sldId id="304" r:id="rId22"/>
    <p:sldId id="381" r:id="rId23"/>
    <p:sldId id="382" r:id="rId24"/>
    <p:sldId id="390" r:id="rId25"/>
    <p:sldId id="283" r:id="rId26"/>
    <p:sldId id="327" r:id="rId27"/>
    <p:sldId id="268" r:id="rId28"/>
    <p:sldId id="328" r:id="rId29"/>
    <p:sldId id="274" r:id="rId30"/>
    <p:sldId id="380" r:id="rId31"/>
    <p:sldId id="329" r:id="rId32"/>
  </p:sldIdLst>
  <p:sldSz cx="12190095" cy="6859270"/>
  <p:notesSz cx="6858000" cy="9144000"/>
  <p:custDataLst>
    <p:tags r:id="rId36"/>
  </p:custDataLst>
  <p:defaultTextStyle>
    <a:defPPr>
      <a:defRPr lang="zh-CN"/>
    </a:defPPr>
    <a:lvl1pPr marL="0" algn="l" defTabSz="96774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83870" algn="l" defTabSz="96774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67740" algn="l" defTabSz="96774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51610" algn="l" defTabSz="96774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35480" algn="l" defTabSz="96774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419350" algn="l" defTabSz="96774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902585" algn="l" defTabSz="96774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86455" algn="l" defTabSz="96774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70325" algn="l" defTabSz="96774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ffd86aa0-0964-4891-b76a-378a06900a7a}">
          <p14:sldIdLst>
            <p14:sldId id="260"/>
            <p14:sldId id="261"/>
            <p14:sldId id="262"/>
            <p14:sldId id="266"/>
            <p14:sldId id="325"/>
            <p14:sldId id="398"/>
            <p14:sldId id="400"/>
            <p14:sldId id="305"/>
            <p14:sldId id="324"/>
            <p14:sldId id="346"/>
            <p14:sldId id="401"/>
            <p14:sldId id="369"/>
            <p14:sldId id="402"/>
            <p14:sldId id="280"/>
            <p14:sldId id="347"/>
            <p14:sldId id="326"/>
            <p14:sldId id="304"/>
            <p14:sldId id="381"/>
            <p14:sldId id="382"/>
            <p14:sldId id="390"/>
            <p14:sldId id="283"/>
            <p14:sldId id="327"/>
            <p14:sldId id="268"/>
            <p14:sldId id="328"/>
            <p14:sldId id="274"/>
            <p14:sldId id="380"/>
            <p14:sldId id="32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85" userDrawn="1">
          <p15:clr>
            <a:srgbClr val="A4A3A4"/>
          </p15:clr>
        </p15:guide>
        <p15:guide id="2" pos="3826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6" Type="http://schemas.openxmlformats.org/officeDocument/2006/relationships/tags" Target="tags/tag11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xiazai/" TargetMode="Externa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5" Type="http://schemas.openxmlformats.org/officeDocument/2006/relationships/theme" Target="../theme/theme2.xml"/><Relationship Id="rId14" Type="http://schemas.microsoft.com/office/2007/relationships/hdphoto" Target="../media/image2.wdp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4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/Relationships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tags" Target="../tags/tag1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10.png"/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10.png"/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tags" Target="../tags/tag2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tags" Target="../tags/tag3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tags" Target="../tags/tag4.xml"/><Relationship Id="rId4" Type="http://schemas.openxmlformats.org/officeDocument/2006/relationships/image" Target="../media/image17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13.xml"/><Relationship Id="rId7" Type="http://schemas.openxmlformats.org/officeDocument/2006/relationships/image" Target="../media/image20.png"/><Relationship Id="rId6" Type="http://schemas.openxmlformats.org/officeDocument/2006/relationships/tags" Target="../tags/tag5.xml"/><Relationship Id="rId5" Type="http://schemas.openxmlformats.org/officeDocument/2006/relationships/image" Target="../media/image19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3.xml"/><Relationship Id="rId4" Type="http://schemas.openxmlformats.org/officeDocument/2006/relationships/tags" Target="../tags/tag6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2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tags" Target="../tags/tag7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0" Type="http://schemas.openxmlformats.org/officeDocument/2006/relationships/notesSlide" Target="../notesSlides/notesSlide12.xml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tags" Target="../tags/tag8.xml"/><Relationship Id="rId2" Type="http://schemas.openxmlformats.org/officeDocument/2006/relationships/image" Target="../media/image11.png"/><Relationship Id="rId1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image" Target="../media/image28.png"/><Relationship Id="rId7" Type="http://schemas.openxmlformats.org/officeDocument/2006/relationships/image" Target="../media/image27.png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0" Type="http://schemas.openxmlformats.org/officeDocument/2006/relationships/notesSlide" Target="../notesSlides/notesSlide16.xml"/><Relationship Id="rId1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10.png"/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0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1.xml"/><Relationship Id="rId8" Type="http://schemas.openxmlformats.org/officeDocument/2006/relationships/slideLayout" Target="../slideLayouts/slideLayout13.xml"/><Relationship Id="rId7" Type="http://schemas.openxmlformats.org/officeDocument/2006/relationships/image" Target="../media/image35.png"/><Relationship Id="rId6" Type="http://schemas.openxmlformats.org/officeDocument/2006/relationships/image" Target="../media/image34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36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10.png"/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6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7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tags/tag11.xml><?xml version="1.0" encoding="utf-8"?>
<p:tagLst xmlns:p="http://schemas.openxmlformats.org/presentationml/2006/main">
  <p:tag name="KSO_WPP_MARK_KEY" val="3f42e7af-26bf-488c-b8c9-a6a43795e75a"/>
  <p:tag name="COMMONDATA" val="eyJoZGlkIjoiZTU5ZWY2NDliNzE5NTQ4NmYxNjZkODliMjUyNGViZTAifQ=="/>
</p:tagLst>
</file>